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96" y="3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273A091-F801-4EFE-AD05-C1543DB01365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B20365EB-BA95-46B7-AC78-F8F7CF676D1A}">
      <dgm:prSet/>
      <dgm:spPr/>
      <dgm:t>
        <a:bodyPr/>
        <a:lstStyle/>
        <a:p>
          <a:r>
            <a:rPr lang="es-MX" b="0" i="0" baseline="0"/>
            <a:t>La sequía es un problema grave en México, afectando el almacenamiento de agua en presas.</a:t>
          </a:r>
          <a:endParaRPr lang="en-US"/>
        </a:p>
      </dgm:t>
    </dgm:pt>
    <dgm:pt modelId="{2C533613-5D41-4BB4-938B-8CB03B8EF9BE}" type="parTrans" cxnId="{B16D9EBD-1CB1-4349-8680-955F3F0728E6}">
      <dgm:prSet/>
      <dgm:spPr/>
      <dgm:t>
        <a:bodyPr/>
        <a:lstStyle/>
        <a:p>
          <a:endParaRPr lang="en-US"/>
        </a:p>
      </dgm:t>
    </dgm:pt>
    <dgm:pt modelId="{D1AD6CDD-6A36-493C-BB29-C18E4B2EAA0F}" type="sibTrans" cxnId="{B16D9EBD-1CB1-4349-8680-955F3F0728E6}">
      <dgm:prSet/>
      <dgm:spPr/>
      <dgm:t>
        <a:bodyPr/>
        <a:lstStyle/>
        <a:p>
          <a:endParaRPr lang="en-US"/>
        </a:p>
      </dgm:t>
    </dgm:pt>
    <dgm:pt modelId="{25225F04-E059-44BD-81EF-14F4B95DE9F8}">
      <dgm:prSet/>
      <dgm:spPr/>
      <dgm:t>
        <a:bodyPr/>
        <a:lstStyle/>
        <a:p>
          <a:r>
            <a:rPr lang="es-MX" b="0" i="0" baseline="0"/>
            <a:t>Las presas son fundamentales para el suministro de agua potable, la agricultura y la generación de energía.</a:t>
          </a:r>
          <a:endParaRPr lang="en-US"/>
        </a:p>
      </dgm:t>
    </dgm:pt>
    <dgm:pt modelId="{3B0CE11A-80E7-4265-823D-68101E8B0322}" type="parTrans" cxnId="{A5470821-71D8-4886-BCC7-5068BBE06368}">
      <dgm:prSet/>
      <dgm:spPr/>
      <dgm:t>
        <a:bodyPr/>
        <a:lstStyle/>
        <a:p>
          <a:endParaRPr lang="en-US"/>
        </a:p>
      </dgm:t>
    </dgm:pt>
    <dgm:pt modelId="{4706FFB7-575E-4182-82DF-C1B4D96CCE01}" type="sibTrans" cxnId="{A5470821-71D8-4886-BCC7-5068BBE06368}">
      <dgm:prSet/>
      <dgm:spPr/>
      <dgm:t>
        <a:bodyPr/>
        <a:lstStyle/>
        <a:p>
          <a:endParaRPr lang="en-US"/>
        </a:p>
      </dgm:t>
    </dgm:pt>
    <dgm:pt modelId="{D3DA1341-95AE-4CE0-84DA-22EA4C4FBD45}">
      <dgm:prSet/>
      <dgm:spPr/>
      <dgm:t>
        <a:bodyPr/>
        <a:lstStyle/>
        <a:p>
          <a:r>
            <a:rPr lang="es-MX" b="0" i="0" baseline="0"/>
            <a:t>La variabilidad climática y el cambio climático incrementan la frecuencia e intensidad de las sequías.</a:t>
          </a:r>
          <a:endParaRPr lang="en-US"/>
        </a:p>
      </dgm:t>
    </dgm:pt>
    <dgm:pt modelId="{5F88C60F-0BB7-4466-9947-348565ACF610}" type="parTrans" cxnId="{3FA5CCA3-1B75-4AA9-9EE3-28F850FEEF8B}">
      <dgm:prSet/>
      <dgm:spPr/>
      <dgm:t>
        <a:bodyPr/>
        <a:lstStyle/>
        <a:p>
          <a:endParaRPr lang="en-US"/>
        </a:p>
      </dgm:t>
    </dgm:pt>
    <dgm:pt modelId="{37574585-8609-4C2B-891D-4FE8AD7A10F5}" type="sibTrans" cxnId="{3FA5CCA3-1B75-4AA9-9EE3-28F850FEEF8B}">
      <dgm:prSet/>
      <dgm:spPr/>
      <dgm:t>
        <a:bodyPr/>
        <a:lstStyle/>
        <a:p>
          <a:endParaRPr lang="en-US"/>
        </a:p>
      </dgm:t>
    </dgm:pt>
    <dgm:pt modelId="{E574F5C6-D14B-4ACB-89DA-B600E71BDC79}">
      <dgm:prSet/>
      <dgm:spPr/>
      <dgm:t>
        <a:bodyPr/>
        <a:lstStyle/>
        <a:p>
          <a:r>
            <a:rPr lang="es-MX" b="0" i="0" baseline="0"/>
            <a:t>Se requieren modelos predictivos para optimizar la gestión del agua. </a:t>
          </a:r>
          <a:endParaRPr lang="en-US"/>
        </a:p>
      </dgm:t>
    </dgm:pt>
    <dgm:pt modelId="{A2C2D347-D457-4986-A6A8-39F7E3C9FCE1}" type="parTrans" cxnId="{46F3B68B-72B1-46FE-939A-EA445963DD12}">
      <dgm:prSet/>
      <dgm:spPr/>
      <dgm:t>
        <a:bodyPr/>
        <a:lstStyle/>
        <a:p>
          <a:endParaRPr lang="en-US"/>
        </a:p>
      </dgm:t>
    </dgm:pt>
    <dgm:pt modelId="{E33B9D08-9C62-4FE7-8311-5B41317CF989}" type="sibTrans" cxnId="{46F3B68B-72B1-46FE-939A-EA445963DD12}">
      <dgm:prSet/>
      <dgm:spPr/>
      <dgm:t>
        <a:bodyPr/>
        <a:lstStyle/>
        <a:p>
          <a:endParaRPr lang="en-US"/>
        </a:p>
      </dgm:t>
    </dgm:pt>
    <dgm:pt modelId="{27BB1CAB-9CE7-4658-BF0F-297274C60378}" type="pres">
      <dgm:prSet presAssocID="{E273A091-F801-4EFE-AD05-C1543DB01365}" presName="root" presStyleCnt="0">
        <dgm:presLayoutVars>
          <dgm:dir/>
          <dgm:resizeHandles val="exact"/>
        </dgm:presLayoutVars>
      </dgm:prSet>
      <dgm:spPr/>
    </dgm:pt>
    <dgm:pt modelId="{75023908-F9B5-4782-B8E5-F3D95727D4DD}" type="pres">
      <dgm:prSet presAssocID="{B20365EB-BA95-46B7-AC78-F8F7CF676D1A}" presName="compNode" presStyleCnt="0"/>
      <dgm:spPr/>
    </dgm:pt>
    <dgm:pt modelId="{941E884A-3407-46BE-ADB3-8A90E3BF892F}" type="pres">
      <dgm:prSet presAssocID="{B20365EB-BA95-46B7-AC78-F8F7CF676D1A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ainy scene"/>
        </a:ext>
      </dgm:extLst>
    </dgm:pt>
    <dgm:pt modelId="{895D8CBA-BB81-4BC8-99C4-7341808F7C66}" type="pres">
      <dgm:prSet presAssocID="{B20365EB-BA95-46B7-AC78-F8F7CF676D1A}" presName="spaceRect" presStyleCnt="0"/>
      <dgm:spPr/>
    </dgm:pt>
    <dgm:pt modelId="{DFF02661-C979-449F-AC4E-D05E909956AD}" type="pres">
      <dgm:prSet presAssocID="{B20365EB-BA95-46B7-AC78-F8F7CF676D1A}" presName="textRect" presStyleLbl="revTx" presStyleIdx="0" presStyleCnt="4">
        <dgm:presLayoutVars>
          <dgm:chMax val="1"/>
          <dgm:chPref val="1"/>
        </dgm:presLayoutVars>
      </dgm:prSet>
      <dgm:spPr/>
    </dgm:pt>
    <dgm:pt modelId="{15788B86-C731-458C-82A4-7179E2183CBF}" type="pres">
      <dgm:prSet presAssocID="{D1AD6CDD-6A36-493C-BB29-C18E4B2EAA0F}" presName="sibTrans" presStyleCnt="0"/>
      <dgm:spPr/>
    </dgm:pt>
    <dgm:pt modelId="{96435466-1BA0-40B7-9365-D2BAEE0DDA54}" type="pres">
      <dgm:prSet presAssocID="{25225F04-E059-44BD-81EF-14F4B95DE9F8}" presName="compNode" presStyleCnt="0"/>
      <dgm:spPr/>
    </dgm:pt>
    <dgm:pt modelId="{23C444FB-1995-4B8A-B17C-2E04CB1BFA7F}" type="pres">
      <dgm:prSet presAssocID="{25225F04-E059-44BD-81EF-14F4B95DE9F8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lanta"/>
        </a:ext>
      </dgm:extLst>
    </dgm:pt>
    <dgm:pt modelId="{579318BD-BEDF-4F3C-B751-E99955CDB2ED}" type="pres">
      <dgm:prSet presAssocID="{25225F04-E059-44BD-81EF-14F4B95DE9F8}" presName="spaceRect" presStyleCnt="0"/>
      <dgm:spPr/>
    </dgm:pt>
    <dgm:pt modelId="{2168AD27-3414-4929-9BCB-D4F3C4546B6D}" type="pres">
      <dgm:prSet presAssocID="{25225F04-E059-44BD-81EF-14F4B95DE9F8}" presName="textRect" presStyleLbl="revTx" presStyleIdx="1" presStyleCnt="4">
        <dgm:presLayoutVars>
          <dgm:chMax val="1"/>
          <dgm:chPref val="1"/>
        </dgm:presLayoutVars>
      </dgm:prSet>
      <dgm:spPr/>
    </dgm:pt>
    <dgm:pt modelId="{3542A54D-2274-4B5B-B600-DB4F07123B4A}" type="pres">
      <dgm:prSet presAssocID="{4706FFB7-575E-4182-82DF-C1B4D96CCE01}" presName="sibTrans" presStyleCnt="0"/>
      <dgm:spPr/>
    </dgm:pt>
    <dgm:pt modelId="{0B0B96D2-138B-4B97-9B41-B9BCEFC6EE1E}" type="pres">
      <dgm:prSet presAssocID="{D3DA1341-95AE-4CE0-84DA-22EA4C4FBD45}" presName="compNode" presStyleCnt="0"/>
      <dgm:spPr/>
    </dgm:pt>
    <dgm:pt modelId="{275CC139-B547-4318-917F-77B902DCD7DC}" type="pres">
      <dgm:prSet presAssocID="{D3DA1341-95AE-4CE0-84DA-22EA4C4FBD45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rmómetro"/>
        </a:ext>
      </dgm:extLst>
    </dgm:pt>
    <dgm:pt modelId="{315511BC-6F01-4658-ADDF-F5517C8C62BE}" type="pres">
      <dgm:prSet presAssocID="{D3DA1341-95AE-4CE0-84DA-22EA4C4FBD45}" presName="spaceRect" presStyleCnt="0"/>
      <dgm:spPr/>
    </dgm:pt>
    <dgm:pt modelId="{2BB87F9D-E4F8-4FF4-82ED-A996FACE0D59}" type="pres">
      <dgm:prSet presAssocID="{D3DA1341-95AE-4CE0-84DA-22EA4C4FBD45}" presName="textRect" presStyleLbl="revTx" presStyleIdx="2" presStyleCnt="4">
        <dgm:presLayoutVars>
          <dgm:chMax val="1"/>
          <dgm:chPref val="1"/>
        </dgm:presLayoutVars>
      </dgm:prSet>
      <dgm:spPr/>
    </dgm:pt>
    <dgm:pt modelId="{69945D96-A23F-4E49-9163-8A3922CEBD73}" type="pres">
      <dgm:prSet presAssocID="{37574585-8609-4C2B-891D-4FE8AD7A10F5}" presName="sibTrans" presStyleCnt="0"/>
      <dgm:spPr/>
    </dgm:pt>
    <dgm:pt modelId="{F649F13A-64E6-4A91-8FF6-62B1E0F472FD}" type="pres">
      <dgm:prSet presAssocID="{E574F5C6-D14B-4ACB-89DA-B600E71BDC79}" presName="compNode" presStyleCnt="0"/>
      <dgm:spPr/>
    </dgm:pt>
    <dgm:pt modelId="{138E059C-D3CB-47A3-AE83-9700D784837B}" type="pres">
      <dgm:prSet presAssocID="{E574F5C6-D14B-4ACB-89DA-B600E71BDC79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ngranajes"/>
        </a:ext>
      </dgm:extLst>
    </dgm:pt>
    <dgm:pt modelId="{293D824D-4252-4389-96BC-26EA0D7378EB}" type="pres">
      <dgm:prSet presAssocID="{E574F5C6-D14B-4ACB-89DA-B600E71BDC79}" presName="spaceRect" presStyleCnt="0"/>
      <dgm:spPr/>
    </dgm:pt>
    <dgm:pt modelId="{3D36479E-3DEA-46AA-8835-2E41658A5F0B}" type="pres">
      <dgm:prSet presAssocID="{E574F5C6-D14B-4ACB-89DA-B600E71BDC79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0265F004-61EC-46FF-800D-A64C2809A9D4}" type="presOf" srcId="{B20365EB-BA95-46B7-AC78-F8F7CF676D1A}" destId="{DFF02661-C979-449F-AC4E-D05E909956AD}" srcOrd="0" destOrd="0" presId="urn:microsoft.com/office/officeart/2018/2/layout/IconLabelList"/>
    <dgm:cxn modelId="{BBA9A717-2DCA-474B-B40C-607E13EE5F0D}" type="presOf" srcId="{E273A091-F801-4EFE-AD05-C1543DB01365}" destId="{27BB1CAB-9CE7-4658-BF0F-297274C60378}" srcOrd="0" destOrd="0" presId="urn:microsoft.com/office/officeart/2018/2/layout/IconLabelList"/>
    <dgm:cxn modelId="{A5470821-71D8-4886-BCC7-5068BBE06368}" srcId="{E273A091-F801-4EFE-AD05-C1543DB01365}" destId="{25225F04-E059-44BD-81EF-14F4B95DE9F8}" srcOrd="1" destOrd="0" parTransId="{3B0CE11A-80E7-4265-823D-68101E8B0322}" sibTransId="{4706FFB7-575E-4182-82DF-C1B4D96CCE01}"/>
    <dgm:cxn modelId="{7F19192D-75B0-41F4-ADEC-DC63CED005A7}" type="presOf" srcId="{25225F04-E059-44BD-81EF-14F4B95DE9F8}" destId="{2168AD27-3414-4929-9BCB-D4F3C4546B6D}" srcOrd="0" destOrd="0" presId="urn:microsoft.com/office/officeart/2018/2/layout/IconLabelList"/>
    <dgm:cxn modelId="{F721B657-7DE7-4328-B7C4-75CA0E07E3D9}" type="presOf" srcId="{D3DA1341-95AE-4CE0-84DA-22EA4C4FBD45}" destId="{2BB87F9D-E4F8-4FF4-82ED-A996FACE0D59}" srcOrd="0" destOrd="0" presId="urn:microsoft.com/office/officeart/2018/2/layout/IconLabelList"/>
    <dgm:cxn modelId="{46F3B68B-72B1-46FE-939A-EA445963DD12}" srcId="{E273A091-F801-4EFE-AD05-C1543DB01365}" destId="{E574F5C6-D14B-4ACB-89DA-B600E71BDC79}" srcOrd="3" destOrd="0" parTransId="{A2C2D347-D457-4986-A6A8-39F7E3C9FCE1}" sibTransId="{E33B9D08-9C62-4FE7-8311-5B41317CF989}"/>
    <dgm:cxn modelId="{3FA5CCA3-1B75-4AA9-9EE3-28F850FEEF8B}" srcId="{E273A091-F801-4EFE-AD05-C1543DB01365}" destId="{D3DA1341-95AE-4CE0-84DA-22EA4C4FBD45}" srcOrd="2" destOrd="0" parTransId="{5F88C60F-0BB7-4466-9947-348565ACF610}" sibTransId="{37574585-8609-4C2B-891D-4FE8AD7A10F5}"/>
    <dgm:cxn modelId="{4955EDBC-9A40-45D2-8151-188D8D9AEC5D}" type="presOf" srcId="{E574F5C6-D14B-4ACB-89DA-B600E71BDC79}" destId="{3D36479E-3DEA-46AA-8835-2E41658A5F0B}" srcOrd="0" destOrd="0" presId="urn:microsoft.com/office/officeart/2018/2/layout/IconLabelList"/>
    <dgm:cxn modelId="{B16D9EBD-1CB1-4349-8680-955F3F0728E6}" srcId="{E273A091-F801-4EFE-AD05-C1543DB01365}" destId="{B20365EB-BA95-46B7-AC78-F8F7CF676D1A}" srcOrd="0" destOrd="0" parTransId="{2C533613-5D41-4BB4-938B-8CB03B8EF9BE}" sibTransId="{D1AD6CDD-6A36-493C-BB29-C18E4B2EAA0F}"/>
    <dgm:cxn modelId="{61E4D27E-F0CB-4BC3-9BEC-1F9BB8667EE7}" type="presParOf" srcId="{27BB1CAB-9CE7-4658-BF0F-297274C60378}" destId="{75023908-F9B5-4782-B8E5-F3D95727D4DD}" srcOrd="0" destOrd="0" presId="urn:microsoft.com/office/officeart/2018/2/layout/IconLabelList"/>
    <dgm:cxn modelId="{ECB838C2-D3EF-47D6-83E9-D79F02C5744F}" type="presParOf" srcId="{75023908-F9B5-4782-B8E5-F3D95727D4DD}" destId="{941E884A-3407-46BE-ADB3-8A90E3BF892F}" srcOrd="0" destOrd="0" presId="urn:microsoft.com/office/officeart/2018/2/layout/IconLabelList"/>
    <dgm:cxn modelId="{C40C3AF7-2FC3-43DC-BD10-3E88F40B881D}" type="presParOf" srcId="{75023908-F9B5-4782-B8E5-F3D95727D4DD}" destId="{895D8CBA-BB81-4BC8-99C4-7341808F7C66}" srcOrd="1" destOrd="0" presId="urn:microsoft.com/office/officeart/2018/2/layout/IconLabelList"/>
    <dgm:cxn modelId="{607A1329-2D55-442F-95CF-CC488535962B}" type="presParOf" srcId="{75023908-F9B5-4782-B8E5-F3D95727D4DD}" destId="{DFF02661-C979-449F-AC4E-D05E909956AD}" srcOrd="2" destOrd="0" presId="urn:microsoft.com/office/officeart/2018/2/layout/IconLabelList"/>
    <dgm:cxn modelId="{8FAD002B-52A2-4958-B42E-3C0AEB82C95B}" type="presParOf" srcId="{27BB1CAB-9CE7-4658-BF0F-297274C60378}" destId="{15788B86-C731-458C-82A4-7179E2183CBF}" srcOrd="1" destOrd="0" presId="urn:microsoft.com/office/officeart/2018/2/layout/IconLabelList"/>
    <dgm:cxn modelId="{1BCCAAD8-C59B-4C5B-93F0-B52E59B3FA38}" type="presParOf" srcId="{27BB1CAB-9CE7-4658-BF0F-297274C60378}" destId="{96435466-1BA0-40B7-9365-D2BAEE0DDA54}" srcOrd="2" destOrd="0" presId="urn:microsoft.com/office/officeart/2018/2/layout/IconLabelList"/>
    <dgm:cxn modelId="{25030553-3404-40E6-8D0A-B76262B467C4}" type="presParOf" srcId="{96435466-1BA0-40B7-9365-D2BAEE0DDA54}" destId="{23C444FB-1995-4B8A-B17C-2E04CB1BFA7F}" srcOrd="0" destOrd="0" presId="urn:microsoft.com/office/officeart/2018/2/layout/IconLabelList"/>
    <dgm:cxn modelId="{1DBFBA55-64B0-4687-964E-ACA4B9B38436}" type="presParOf" srcId="{96435466-1BA0-40B7-9365-D2BAEE0DDA54}" destId="{579318BD-BEDF-4F3C-B751-E99955CDB2ED}" srcOrd="1" destOrd="0" presId="urn:microsoft.com/office/officeart/2018/2/layout/IconLabelList"/>
    <dgm:cxn modelId="{D1B7EA4E-0738-4EDB-AE3D-3223F1FF7EFF}" type="presParOf" srcId="{96435466-1BA0-40B7-9365-D2BAEE0DDA54}" destId="{2168AD27-3414-4929-9BCB-D4F3C4546B6D}" srcOrd="2" destOrd="0" presId="urn:microsoft.com/office/officeart/2018/2/layout/IconLabelList"/>
    <dgm:cxn modelId="{664D0C67-49FD-4F3C-818A-22183B6D74CA}" type="presParOf" srcId="{27BB1CAB-9CE7-4658-BF0F-297274C60378}" destId="{3542A54D-2274-4B5B-B600-DB4F07123B4A}" srcOrd="3" destOrd="0" presId="urn:microsoft.com/office/officeart/2018/2/layout/IconLabelList"/>
    <dgm:cxn modelId="{311C25FF-39EA-4DEA-8585-A475D795CFD7}" type="presParOf" srcId="{27BB1CAB-9CE7-4658-BF0F-297274C60378}" destId="{0B0B96D2-138B-4B97-9B41-B9BCEFC6EE1E}" srcOrd="4" destOrd="0" presId="urn:microsoft.com/office/officeart/2018/2/layout/IconLabelList"/>
    <dgm:cxn modelId="{220B3A31-A50A-4D35-ABB8-D07E2A3FD95D}" type="presParOf" srcId="{0B0B96D2-138B-4B97-9B41-B9BCEFC6EE1E}" destId="{275CC139-B547-4318-917F-77B902DCD7DC}" srcOrd="0" destOrd="0" presId="urn:microsoft.com/office/officeart/2018/2/layout/IconLabelList"/>
    <dgm:cxn modelId="{6F1FE283-CB8C-4796-B2A1-E408AEFEB628}" type="presParOf" srcId="{0B0B96D2-138B-4B97-9B41-B9BCEFC6EE1E}" destId="{315511BC-6F01-4658-ADDF-F5517C8C62BE}" srcOrd="1" destOrd="0" presId="urn:microsoft.com/office/officeart/2018/2/layout/IconLabelList"/>
    <dgm:cxn modelId="{DE5BF2BD-DD0A-4137-B253-8F839EABF520}" type="presParOf" srcId="{0B0B96D2-138B-4B97-9B41-B9BCEFC6EE1E}" destId="{2BB87F9D-E4F8-4FF4-82ED-A996FACE0D59}" srcOrd="2" destOrd="0" presId="urn:microsoft.com/office/officeart/2018/2/layout/IconLabelList"/>
    <dgm:cxn modelId="{4C8AF0BD-C3C7-4944-BDEB-40C2E9ED3C06}" type="presParOf" srcId="{27BB1CAB-9CE7-4658-BF0F-297274C60378}" destId="{69945D96-A23F-4E49-9163-8A3922CEBD73}" srcOrd="5" destOrd="0" presId="urn:microsoft.com/office/officeart/2018/2/layout/IconLabelList"/>
    <dgm:cxn modelId="{6F5EAB84-F27F-48E3-B9B0-E4611E4B633B}" type="presParOf" srcId="{27BB1CAB-9CE7-4658-BF0F-297274C60378}" destId="{F649F13A-64E6-4A91-8FF6-62B1E0F472FD}" srcOrd="6" destOrd="0" presId="urn:microsoft.com/office/officeart/2018/2/layout/IconLabelList"/>
    <dgm:cxn modelId="{2226858D-7B90-47C5-9D7B-07252E1C55B3}" type="presParOf" srcId="{F649F13A-64E6-4A91-8FF6-62B1E0F472FD}" destId="{138E059C-D3CB-47A3-AE83-9700D784837B}" srcOrd="0" destOrd="0" presId="urn:microsoft.com/office/officeart/2018/2/layout/IconLabelList"/>
    <dgm:cxn modelId="{1D4AE6D3-9F41-4C50-93FB-C194BDA691B8}" type="presParOf" srcId="{F649F13A-64E6-4A91-8FF6-62B1E0F472FD}" destId="{293D824D-4252-4389-96BC-26EA0D7378EB}" srcOrd="1" destOrd="0" presId="urn:microsoft.com/office/officeart/2018/2/layout/IconLabelList"/>
    <dgm:cxn modelId="{0721BC30-E6E5-4655-B034-F15E2DB450E7}" type="presParOf" srcId="{F649F13A-64E6-4A91-8FF6-62B1E0F472FD}" destId="{3D36479E-3DEA-46AA-8835-2E41658A5F0B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8493792-A7E3-425D-AFBB-D347A31318C4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224B9C6A-659A-40C9-9F1C-108614806167}">
      <dgm:prSet/>
      <dgm:spPr/>
      <dgm:t>
        <a:bodyPr/>
        <a:lstStyle/>
        <a:p>
          <a:r>
            <a:rPr lang="es-MX" b="1" i="0" baseline="0"/>
            <a:t>Recolección de datos:</a:t>
          </a:r>
          <a:r>
            <a:rPr lang="es-MX" b="0" i="0" baseline="0"/>
            <a:t> Obtener información meteorológica y de presas desde fuentes oficiales como CONAGUA.</a:t>
          </a:r>
          <a:endParaRPr lang="en-US"/>
        </a:p>
      </dgm:t>
    </dgm:pt>
    <dgm:pt modelId="{639BBA1D-89A7-4ECF-9830-DF6F49E1D085}" type="parTrans" cxnId="{83D25F5A-2422-468D-AED6-0FF12B889C5D}">
      <dgm:prSet/>
      <dgm:spPr/>
      <dgm:t>
        <a:bodyPr/>
        <a:lstStyle/>
        <a:p>
          <a:endParaRPr lang="en-US"/>
        </a:p>
      </dgm:t>
    </dgm:pt>
    <dgm:pt modelId="{8B79A978-4584-4E17-9B1B-9C8084D65FB4}" type="sibTrans" cxnId="{83D25F5A-2422-468D-AED6-0FF12B889C5D}">
      <dgm:prSet/>
      <dgm:spPr/>
      <dgm:t>
        <a:bodyPr/>
        <a:lstStyle/>
        <a:p>
          <a:endParaRPr lang="en-US"/>
        </a:p>
      </dgm:t>
    </dgm:pt>
    <dgm:pt modelId="{F3751D05-7254-459A-AB0F-03F6766A2014}">
      <dgm:prSet/>
      <dgm:spPr/>
      <dgm:t>
        <a:bodyPr/>
        <a:lstStyle/>
        <a:p>
          <a:r>
            <a:rPr lang="es-MX" b="1" i="0" baseline="0"/>
            <a:t>Procesamiento de datos:</a:t>
          </a:r>
          <a:r>
            <a:rPr lang="es-MX" b="0" i="0" baseline="0"/>
            <a:t> Aplicar técnicas de limpieza y análisis utilizando Python.</a:t>
          </a:r>
          <a:endParaRPr lang="en-US"/>
        </a:p>
      </dgm:t>
    </dgm:pt>
    <dgm:pt modelId="{08857A9D-6D90-4ACB-A755-DDBF1A7C2B3D}" type="parTrans" cxnId="{C1BCFA3B-FAFB-44C8-973A-F16DE4AC44F2}">
      <dgm:prSet/>
      <dgm:spPr/>
      <dgm:t>
        <a:bodyPr/>
        <a:lstStyle/>
        <a:p>
          <a:endParaRPr lang="en-US"/>
        </a:p>
      </dgm:t>
    </dgm:pt>
    <dgm:pt modelId="{D5F154CA-8EC5-4D3A-B00E-FEDA2CDB3BC0}" type="sibTrans" cxnId="{C1BCFA3B-FAFB-44C8-973A-F16DE4AC44F2}">
      <dgm:prSet/>
      <dgm:spPr/>
      <dgm:t>
        <a:bodyPr/>
        <a:lstStyle/>
        <a:p>
          <a:endParaRPr lang="en-US"/>
        </a:p>
      </dgm:t>
    </dgm:pt>
    <dgm:pt modelId="{1B033940-1110-4BB9-B641-D4FED0F66794}">
      <dgm:prSet/>
      <dgm:spPr/>
      <dgm:t>
        <a:bodyPr/>
        <a:lstStyle/>
        <a:p>
          <a:r>
            <a:rPr lang="es-MX" b="1" i="0" baseline="0"/>
            <a:t>Entrenamiento del modelo:</a:t>
          </a:r>
          <a:r>
            <a:rPr lang="es-MX" b="0" i="0" baseline="0"/>
            <a:t> Desarrollar un modelo de Deep Learning para realizar predicciones.</a:t>
          </a:r>
          <a:endParaRPr lang="en-US"/>
        </a:p>
      </dgm:t>
    </dgm:pt>
    <dgm:pt modelId="{43D3AF06-EB9E-4F17-86DB-71407B88FAC6}" type="parTrans" cxnId="{F34DC3B3-27DE-43A5-B943-82E3D35E913E}">
      <dgm:prSet/>
      <dgm:spPr/>
      <dgm:t>
        <a:bodyPr/>
        <a:lstStyle/>
        <a:p>
          <a:endParaRPr lang="en-US"/>
        </a:p>
      </dgm:t>
    </dgm:pt>
    <dgm:pt modelId="{F0A31DDC-93C5-4944-9A6A-3EA6E113B6C6}" type="sibTrans" cxnId="{F34DC3B3-27DE-43A5-B943-82E3D35E913E}">
      <dgm:prSet/>
      <dgm:spPr/>
      <dgm:t>
        <a:bodyPr/>
        <a:lstStyle/>
        <a:p>
          <a:endParaRPr lang="en-US"/>
        </a:p>
      </dgm:t>
    </dgm:pt>
    <dgm:pt modelId="{EE0EB62F-A813-4277-8E17-F6D9F780473B}">
      <dgm:prSet/>
      <dgm:spPr/>
      <dgm:t>
        <a:bodyPr/>
        <a:lstStyle/>
        <a:p>
          <a:r>
            <a:rPr lang="es-MX" b="1" i="0" baseline="0"/>
            <a:t>Implementación del sistema:</a:t>
          </a:r>
          <a:r>
            <a:rPr lang="es-MX" b="0" i="0" baseline="0"/>
            <a:t> Crear una plataforma que utilice el modelo para generar análisis y emitir alertas. </a:t>
          </a:r>
          <a:endParaRPr lang="en-US"/>
        </a:p>
      </dgm:t>
    </dgm:pt>
    <dgm:pt modelId="{3671808A-3F46-4F94-85F7-D1E6851CB754}" type="parTrans" cxnId="{36533EB4-2F64-4F3C-8BCE-5A268CE66E42}">
      <dgm:prSet/>
      <dgm:spPr/>
      <dgm:t>
        <a:bodyPr/>
        <a:lstStyle/>
        <a:p>
          <a:endParaRPr lang="en-US"/>
        </a:p>
      </dgm:t>
    </dgm:pt>
    <dgm:pt modelId="{3B76B768-1454-4D12-B090-1DFFA0BE07C6}" type="sibTrans" cxnId="{36533EB4-2F64-4F3C-8BCE-5A268CE66E42}">
      <dgm:prSet/>
      <dgm:spPr/>
      <dgm:t>
        <a:bodyPr/>
        <a:lstStyle/>
        <a:p>
          <a:endParaRPr lang="en-US"/>
        </a:p>
      </dgm:t>
    </dgm:pt>
    <dgm:pt modelId="{74F539D6-E9FC-4917-BEBE-D1D12BD483B8}" type="pres">
      <dgm:prSet presAssocID="{D8493792-A7E3-425D-AFBB-D347A31318C4}" presName="linear" presStyleCnt="0">
        <dgm:presLayoutVars>
          <dgm:animLvl val="lvl"/>
          <dgm:resizeHandles val="exact"/>
        </dgm:presLayoutVars>
      </dgm:prSet>
      <dgm:spPr/>
    </dgm:pt>
    <dgm:pt modelId="{FDB2E88F-392D-451C-8AF7-D430C51A659E}" type="pres">
      <dgm:prSet presAssocID="{224B9C6A-659A-40C9-9F1C-108614806167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88544D0A-5A05-45F0-9B6D-E5B16056347C}" type="pres">
      <dgm:prSet presAssocID="{8B79A978-4584-4E17-9B1B-9C8084D65FB4}" presName="spacer" presStyleCnt="0"/>
      <dgm:spPr/>
    </dgm:pt>
    <dgm:pt modelId="{0C52755F-EF2A-400D-B382-C06890281953}" type="pres">
      <dgm:prSet presAssocID="{F3751D05-7254-459A-AB0F-03F6766A2014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E7645AE8-32EE-48A9-8A50-1E4344435D1C}" type="pres">
      <dgm:prSet presAssocID="{D5F154CA-8EC5-4D3A-B00E-FEDA2CDB3BC0}" presName="spacer" presStyleCnt="0"/>
      <dgm:spPr/>
    </dgm:pt>
    <dgm:pt modelId="{3CDD92CF-3B5E-47AE-870E-5801E6053ACA}" type="pres">
      <dgm:prSet presAssocID="{1B033940-1110-4BB9-B641-D4FED0F66794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19E69804-2CD8-4C48-AAE3-DED6D89D51FC}" type="pres">
      <dgm:prSet presAssocID="{F0A31DDC-93C5-4944-9A6A-3EA6E113B6C6}" presName="spacer" presStyleCnt="0"/>
      <dgm:spPr/>
    </dgm:pt>
    <dgm:pt modelId="{F8292BC8-BFF3-4BB8-BC63-2C3CD2AB3512}" type="pres">
      <dgm:prSet presAssocID="{EE0EB62F-A813-4277-8E17-F6D9F780473B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378D3E13-FAB6-4815-85DB-10F3E27147F9}" type="presOf" srcId="{1B033940-1110-4BB9-B641-D4FED0F66794}" destId="{3CDD92CF-3B5E-47AE-870E-5801E6053ACA}" srcOrd="0" destOrd="0" presId="urn:microsoft.com/office/officeart/2005/8/layout/vList2"/>
    <dgm:cxn modelId="{C1BCFA3B-FAFB-44C8-973A-F16DE4AC44F2}" srcId="{D8493792-A7E3-425D-AFBB-D347A31318C4}" destId="{F3751D05-7254-459A-AB0F-03F6766A2014}" srcOrd="1" destOrd="0" parTransId="{08857A9D-6D90-4ACB-A755-DDBF1A7C2B3D}" sibTransId="{D5F154CA-8EC5-4D3A-B00E-FEDA2CDB3BC0}"/>
    <dgm:cxn modelId="{B65A4375-69F7-47CF-84EC-D8B2B7C732AF}" type="presOf" srcId="{224B9C6A-659A-40C9-9F1C-108614806167}" destId="{FDB2E88F-392D-451C-8AF7-D430C51A659E}" srcOrd="0" destOrd="0" presId="urn:microsoft.com/office/officeart/2005/8/layout/vList2"/>
    <dgm:cxn modelId="{83D25F5A-2422-468D-AED6-0FF12B889C5D}" srcId="{D8493792-A7E3-425D-AFBB-D347A31318C4}" destId="{224B9C6A-659A-40C9-9F1C-108614806167}" srcOrd="0" destOrd="0" parTransId="{639BBA1D-89A7-4ECF-9830-DF6F49E1D085}" sibTransId="{8B79A978-4584-4E17-9B1B-9C8084D65FB4}"/>
    <dgm:cxn modelId="{2ACC928E-59C9-4717-A3A1-BE2E72B97957}" type="presOf" srcId="{EE0EB62F-A813-4277-8E17-F6D9F780473B}" destId="{F8292BC8-BFF3-4BB8-BC63-2C3CD2AB3512}" srcOrd="0" destOrd="0" presId="urn:microsoft.com/office/officeart/2005/8/layout/vList2"/>
    <dgm:cxn modelId="{B65B3C9A-563E-4DDF-9247-8837CEDA074A}" type="presOf" srcId="{D8493792-A7E3-425D-AFBB-D347A31318C4}" destId="{74F539D6-E9FC-4917-BEBE-D1D12BD483B8}" srcOrd="0" destOrd="0" presId="urn:microsoft.com/office/officeart/2005/8/layout/vList2"/>
    <dgm:cxn modelId="{F34DC3B3-27DE-43A5-B943-82E3D35E913E}" srcId="{D8493792-A7E3-425D-AFBB-D347A31318C4}" destId="{1B033940-1110-4BB9-B641-D4FED0F66794}" srcOrd="2" destOrd="0" parTransId="{43D3AF06-EB9E-4F17-86DB-71407B88FAC6}" sibTransId="{F0A31DDC-93C5-4944-9A6A-3EA6E113B6C6}"/>
    <dgm:cxn modelId="{36533EB4-2F64-4F3C-8BCE-5A268CE66E42}" srcId="{D8493792-A7E3-425D-AFBB-D347A31318C4}" destId="{EE0EB62F-A813-4277-8E17-F6D9F780473B}" srcOrd="3" destOrd="0" parTransId="{3671808A-3F46-4F94-85F7-D1E6851CB754}" sibTransId="{3B76B768-1454-4D12-B090-1DFFA0BE07C6}"/>
    <dgm:cxn modelId="{84CC88D2-449D-4EDC-84AE-E65F00FFAB84}" type="presOf" srcId="{F3751D05-7254-459A-AB0F-03F6766A2014}" destId="{0C52755F-EF2A-400D-B382-C06890281953}" srcOrd="0" destOrd="0" presId="urn:microsoft.com/office/officeart/2005/8/layout/vList2"/>
    <dgm:cxn modelId="{FD91EB67-BBB8-4610-9912-2A00CAAFB66D}" type="presParOf" srcId="{74F539D6-E9FC-4917-BEBE-D1D12BD483B8}" destId="{FDB2E88F-392D-451C-8AF7-D430C51A659E}" srcOrd="0" destOrd="0" presId="urn:microsoft.com/office/officeart/2005/8/layout/vList2"/>
    <dgm:cxn modelId="{40715601-64FC-4373-BCA0-A22AF469F9C1}" type="presParOf" srcId="{74F539D6-E9FC-4917-BEBE-D1D12BD483B8}" destId="{88544D0A-5A05-45F0-9B6D-E5B16056347C}" srcOrd="1" destOrd="0" presId="urn:microsoft.com/office/officeart/2005/8/layout/vList2"/>
    <dgm:cxn modelId="{8DFDD790-1834-4191-B60D-7ECE9403DF13}" type="presParOf" srcId="{74F539D6-E9FC-4917-BEBE-D1D12BD483B8}" destId="{0C52755F-EF2A-400D-B382-C06890281953}" srcOrd="2" destOrd="0" presId="urn:microsoft.com/office/officeart/2005/8/layout/vList2"/>
    <dgm:cxn modelId="{A0BC4D8A-38C8-40DE-8AF6-2F18990244B1}" type="presParOf" srcId="{74F539D6-E9FC-4917-BEBE-D1D12BD483B8}" destId="{E7645AE8-32EE-48A9-8A50-1E4344435D1C}" srcOrd="3" destOrd="0" presId="urn:microsoft.com/office/officeart/2005/8/layout/vList2"/>
    <dgm:cxn modelId="{75DC39BF-50F2-4595-8BE3-7416EB2D7EFF}" type="presParOf" srcId="{74F539D6-E9FC-4917-BEBE-D1D12BD483B8}" destId="{3CDD92CF-3B5E-47AE-870E-5801E6053ACA}" srcOrd="4" destOrd="0" presId="urn:microsoft.com/office/officeart/2005/8/layout/vList2"/>
    <dgm:cxn modelId="{F79F6FFD-6A20-40E3-A413-F66DC9805AE6}" type="presParOf" srcId="{74F539D6-E9FC-4917-BEBE-D1D12BD483B8}" destId="{19E69804-2CD8-4C48-AAE3-DED6D89D51FC}" srcOrd="5" destOrd="0" presId="urn:microsoft.com/office/officeart/2005/8/layout/vList2"/>
    <dgm:cxn modelId="{62498166-FA68-41BA-B740-4063E252F5CF}" type="presParOf" srcId="{74F539D6-E9FC-4917-BEBE-D1D12BD483B8}" destId="{F8292BC8-BFF3-4BB8-BC63-2C3CD2AB3512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F0E8F9E-E0A3-47B4-88D1-5A8665E01A23}" type="doc">
      <dgm:prSet loTypeId="urn:microsoft.com/office/officeart/2005/8/layout/cycle5" loCatId="cycle" qsTypeId="urn:microsoft.com/office/officeart/2005/8/quickstyle/simple5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3A1EE59D-4C68-4034-A147-C4954B10F969}">
      <dgm:prSet/>
      <dgm:spPr/>
      <dgm:t>
        <a:bodyPr/>
        <a:lstStyle/>
        <a:p>
          <a:r>
            <a:rPr lang="es-MX" b="1" i="0" baseline="0"/>
            <a:t>Mejor gestión del agua:</a:t>
          </a:r>
          <a:r>
            <a:rPr lang="es-MX" b="0" i="0" baseline="0"/>
            <a:t> Permite optimizar su uso y distribución.</a:t>
          </a:r>
          <a:endParaRPr lang="en-US"/>
        </a:p>
      </dgm:t>
    </dgm:pt>
    <dgm:pt modelId="{A42ABB86-AEAB-4A56-A996-51E74A48F3F4}" type="parTrans" cxnId="{72602783-A8FA-4983-9866-B140CE5991EF}">
      <dgm:prSet/>
      <dgm:spPr/>
      <dgm:t>
        <a:bodyPr/>
        <a:lstStyle/>
        <a:p>
          <a:endParaRPr lang="en-US"/>
        </a:p>
      </dgm:t>
    </dgm:pt>
    <dgm:pt modelId="{C877296F-319E-4C9C-A231-3C804D821F61}" type="sibTrans" cxnId="{72602783-A8FA-4983-9866-B140CE5991EF}">
      <dgm:prSet/>
      <dgm:spPr/>
      <dgm:t>
        <a:bodyPr/>
        <a:lstStyle/>
        <a:p>
          <a:endParaRPr lang="en-US"/>
        </a:p>
      </dgm:t>
    </dgm:pt>
    <dgm:pt modelId="{D05EEB39-66A9-4293-B85A-9B690ABDFC81}">
      <dgm:prSet/>
      <dgm:spPr/>
      <dgm:t>
        <a:bodyPr/>
        <a:lstStyle/>
        <a:p>
          <a:r>
            <a:rPr lang="es-MX" b="1" i="0" baseline="0"/>
            <a:t>Prevención de crisis hídricas:</a:t>
          </a:r>
          <a:r>
            <a:rPr lang="es-MX" b="0" i="0" baseline="0"/>
            <a:t> Predice con anticipación las sequías y facilita la toma de decisiones.</a:t>
          </a:r>
          <a:endParaRPr lang="en-US"/>
        </a:p>
      </dgm:t>
    </dgm:pt>
    <dgm:pt modelId="{545BDA0A-4E66-4792-8385-59A03B331424}" type="parTrans" cxnId="{9D58712D-6CA9-47F3-A694-775ECFE4DDE0}">
      <dgm:prSet/>
      <dgm:spPr/>
      <dgm:t>
        <a:bodyPr/>
        <a:lstStyle/>
        <a:p>
          <a:endParaRPr lang="en-US"/>
        </a:p>
      </dgm:t>
    </dgm:pt>
    <dgm:pt modelId="{19D1CD63-6811-4FE1-91FC-5584419609DC}" type="sibTrans" cxnId="{9D58712D-6CA9-47F3-A694-775ECFE4DDE0}">
      <dgm:prSet/>
      <dgm:spPr/>
      <dgm:t>
        <a:bodyPr/>
        <a:lstStyle/>
        <a:p>
          <a:endParaRPr lang="en-US"/>
        </a:p>
      </dgm:t>
    </dgm:pt>
    <dgm:pt modelId="{AFADAFF7-CA40-400B-B119-91FA015B7922}">
      <dgm:prSet/>
      <dgm:spPr/>
      <dgm:t>
        <a:bodyPr/>
        <a:lstStyle/>
        <a:p>
          <a:r>
            <a:rPr lang="es-MX" b="1" i="0" baseline="0"/>
            <a:t>Sostenibilidad:</a:t>
          </a:r>
          <a:r>
            <a:rPr lang="es-MX" b="0" i="0" baseline="0"/>
            <a:t> Contribuye a un uso más eficiente y responsable de los recursos naturales. </a:t>
          </a:r>
          <a:endParaRPr lang="en-US"/>
        </a:p>
      </dgm:t>
    </dgm:pt>
    <dgm:pt modelId="{8743022A-EBA7-40FA-867E-484FDC5F20E2}" type="parTrans" cxnId="{0F1D327D-7A55-4560-86ED-BE2301F2E1D2}">
      <dgm:prSet/>
      <dgm:spPr/>
      <dgm:t>
        <a:bodyPr/>
        <a:lstStyle/>
        <a:p>
          <a:endParaRPr lang="en-US"/>
        </a:p>
      </dgm:t>
    </dgm:pt>
    <dgm:pt modelId="{95BB0D3E-AD87-44ED-B274-0966CF9C9253}" type="sibTrans" cxnId="{0F1D327D-7A55-4560-86ED-BE2301F2E1D2}">
      <dgm:prSet/>
      <dgm:spPr/>
      <dgm:t>
        <a:bodyPr/>
        <a:lstStyle/>
        <a:p>
          <a:endParaRPr lang="en-US"/>
        </a:p>
      </dgm:t>
    </dgm:pt>
    <dgm:pt modelId="{A20BC8B5-0C4B-40DA-97DE-A3849A51C40F}" type="pres">
      <dgm:prSet presAssocID="{9F0E8F9E-E0A3-47B4-88D1-5A8665E01A23}" presName="cycle" presStyleCnt="0">
        <dgm:presLayoutVars>
          <dgm:dir/>
          <dgm:resizeHandles val="exact"/>
        </dgm:presLayoutVars>
      </dgm:prSet>
      <dgm:spPr/>
    </dgm:pt>
    <dgm:pt modelId="{07220A4F-3E14-4275-ACEB-1C9DF0580F4A}" type="pres">
      <dgm:prSet presAssocID="{3A1EE59D-4C68-4034-A147-C4954B10F969}" presName="node" presStyleLbl="node1" presStyleIdx="0" presStyleCnt="3">
        <dgm:presLayoutVars>
          <dgm:bulletEnabled val="1"/>
        </dgm:presLayoutVars>
      </dgm:prSet>
      <dgm:spPr/>
    </dgm:pt>
    <dgm:pt modelId="{0A81C919-3FA9-4F93-A7F3-0DDDE33D814F}" type="pres">
      <dgm:prSet presAssocID="{3A1EE59D-4C68-4034-A147-C4954B10F969}" presName="spNode" presStyleCnt="0"/>
      <dgm:spPr/>
    </dgm:pt>
    <dgm:pt modelId="{F9E4C8F5-3E72-4D68-AE27-6A30C4E9C43F}" type="pres">
      <dgm:prSet presAssocID="{C877296F-319E-4C9C-A231-3C804D821F61}" presName="sibTrans" presStyleLbl="sibTrans1D1" presStyleIdx="0" presStyleCnt="3"/>
      <dgm:spPr/>
    </dgm:pt>
    <dgm:pt modelId="{4ECB42D1-BDB0-4044-875F-7E735D8DA5C9}" type="pres">
      <dgm:prSet presAssocID="{D05EEB39-66A9-4293-B85A-9B690ABDFC81}" presName="node" presStyleLbl="node1" presStyleIdx="1" presStyleCnt="3">
        <dgm:presLayoutVars>
          <dgm:bulletEnabled val="1"/>
        </dgm:presLayoutVars>
      </dgm:prSet>
      <dgm:spPr/>
    </dgm:pt>
    <dgm:pt modelId="{64F653A9-9171-4EC1-ABBF-BA72EB67F83B}" type="pres">
      <dgm:prSet presAssocID="{D05EEB39-66A9-4293-B85A-9B690ABDFC81}" presName="spNode" presStyleCnt="0"/>
      <dgm:spPr/>
    </dgm:pt>
    <dgm:pt modelId="{8E464C6D-8CF1-4EDC-8FD5-8B109F710E4C}" type="pres">
      <dgm:prSet presAssocID="{19D1CD63-6811-4FE1-91FC-5584419609DC}" presName="sibTrans" presStyleLbl="sibTrans1D1" presStyleIdx="1" presStyleCnt="3"/>
      <dgm:spPr/>
    </dgm:pt>
    <dgm:pt modelId="{C095B325-B18C-4840-A902-B774BC36B18C}" type="pres">
      <dgm:prSet presAssocID="{AFADAFF7-CA40-400B-B119-91FA015B7922}" presName="node" presStyleLbl="node1" presStyleIdx="2" presStyleCnt="3">
        <dgm:presLayoutVars>
          <dgm:bulletEnabled val="1"/>
        </dgm:presLayoutVars>
      </dgm:prSet>
      <dgm:spPr/>
    </dgm:pt>
    <dgm:pt modelId="{91C79E8C-E232-4444-8203-A4C5ACB8D89B}" type="pres">
      <dgm:prSet presAssocID="{AFADAFF7-CA40-400B-B119-91FA015B7922}" presName="spNode" presStyleCnt="0"/>
      <dgm:spPr/>
    </dgm:pt>
    <dgm:pt modelId="{6A7DFAEA-DD72-4FC4-8CB2-EFDB5D9A966A}" type="pres">
      <dgm:prSet presAssocID="{95BB0D3E-AD87-44ED-B274-0966CF9C9253}" presName="sibTrans" presStyleLbl="sibTrans1D1" presStyleIdx="2" presStyleCnt="3"/>
      <dgm:spPr/>
    </dgm:pt>
  </dgm:ptLst>
  <dgm:cxnLst>
    <dgm:cxn modelId="{EB8A7002-5A7C-4A13-8123-3CE1427F14BF}" type="presOf" srcId="{AFADAFF7-CA40-400B-B119-91FA015B7922}" destId="{C095B325-B18C-4840-A902-B774BC36B18C}" srcOrd="0" destOrd="0" presId="urn:microsoft.com/office/officeart/2005/8/layout/cycle5"/>
    <dgm:cxn modelId="{CB58C219-5F22-4113-9342-17F0F9D304CF}" type="presOf" srcId="{9F0E8F9E-E0A3-47B4-88D1-5A8665E01A23}" destId="{A20BC8B5-0C4B-40DA-97DE-A3849A51C40F}" srcOrd="0" destOrd="0" presId="urn:microsoft.com/office/officeart/2005/8/layout/cycle5"/>
    <dgm:cxn modelId="{9D58712D-6CA9-47F3-A694-775ECFE4DDE0}" srcId="{9F0E8F9E-E0A3-47B4-88D1-5A8665E01A23}" destId="{D05EEB39-66A9-4293-B85A-9B690ABDFC81}" srcOrd="1" destOrd="0" parTransId="{545BDA0A-4E66-4792-8385-59A03B331424}" sibTransId="{19D1CD63-6811-4FE1-91FC-5584419609DC}"/>
    <dgm:cxn modelId="{5B3A6A54-F81A-4418-B006-0A2BA21BB5E9}" type="presOf" srcId="{19D1CD63-6811-4FE1-91FC-5584419609DC}" destId="{8E464C6D-8CF1-4EDC-8FD5-8B109F710E4C}" srcOrd="0" destOrd="0" presId="urn:microsoft.com/office/officeart/2005/8/layout/cycle5"/>
    <dgm:cxn modelId="{D06F6E58-3C4B-4C8E-A85B-D36769A3F664}" type="presOf" srcId="{95BB0D3E-AD87-44ED-B274-0966CF9C9253}" destId="{6A7DFAEA-DD72-4FC4-8CB2-EFDB5D9A966A}" srcOrd="0" destOrd="0" presId="urn:microsoft.com/office/officeart/2005/8/layout/cycle5"/>
    <dgm:cxn modelId="{EE29B178-8B0F-4D37-946E-FE1B16C9F0FF}" type="presOf" srcId="{D05EEB39-66A9-4293-B85A-9B690ABDFC81}" destId="{4ECB42D1-BDB0-4044-875F-7E735D8DA5C9}" srcOrd="0" destOrd="0" presId="urn:microsoft.com/office/officeart/2005/8/layout/cycle5"/>
    <dgm:cxn modelId="{0F1D327D-7A55-4560-86ED-BE2301F2E1D2}" srcId="{9F0E8F9E-E0A3-47B4-88D1-5A8665E01A23}" destId="{AFADAFF7-CA40-400B-B119-91FA015B7922}" srcOrd="2" destOrd="0" parTransId="{8743022A-EBA7-40FA-867E-484FDC5F20E2}" sibTransId="{95BB0D3E-AD87-44ED-B274-0966CF9C9253}"/>
    <dgm:cxn modelId="{72602783-A8FA-4983-9866-B140CE5991EF}" srcId="{9F0E8F9E-E0A3-47B4-88D1-5A8665E01A23}" destId="{3A1EE59D-4C68-4034-A147-C4954B10F969}" srcOrd="0" destOrd="0" parTransId="{A42ABB86-AEAB-4A56-A996-51E74A48F3F4}" sibTransId="{C877296F-319E-4C9C-A231-3C804D821F61}"/>
    <dgm:cxn modelId="{F0528E8C-F7C5-4F3D-900F-EAF39DF17C99}" type="presOf" srcId="{C877296F-319E-4C9C-A231-3C804D821F61}" destId="{F9E4C8F5-3E72-4D68-AE27-6A30C4E9C43F}" srcOrd="0" destOrd="0" presId="urn:microsoft.com/office/officeart/2005/8/layout/cycle5"/>
    <dgm:cxn modelId="{E06252C3-F869-4A9A-8572-8A714ECBD194}" type="presOf" srcId="{3A1EE59D-4C68-4034-A147-C4954B10F969}" destId="{07220A4F-3E14-4275-ACEB-1C9DF0580F4A}" srcOrd="0" destOrd="0" presId="urn:microsoft.com/office/officeart/2005/8/layout/cycle5"/>
    <dgm:cxn modelId="{FAFB861A-9BB5-4FB3-A0F9-5EF8B032BA86}" type="presParOf" srcId="{A20BC8B5-0C4B-40DA-97DE-A3849A51C40F}" destId="{07220A4F-3E14-4275-ACEB-1C9DF0580F4A}" srcOrd="0" destOrd="0" presId="urn:microsoft.com/office/officeart/2005/8/layout/cycle5"/>
    <dgm:cxn modelId="{3EF042BC-088E-46A5-AE64-3B73C02B0EC6}" type="presParOf" srcId="{A20BC8B5-0C4B-40DA-97DE-A3849A51C40F}" destId="{0A81C919-3FA9-4F93-A7F3-0DDDE33D814F}" srcOrd="1" destOrd="0" presId="urn:microsoft.com/office/officeart/2005/8/layout/cycle5"/>
    <dgm:cxn modelId="{353849BE-FFD6-441A-9F61-FF4B7697C8BC}" type="presParOf" srcId="{A20BC8B5-0C4B-40DA-97DE-A3849A51C40F}" destId="{F9E4C8F5-3E72-4D68-AE27-6A30C4E9C43F}" srcOrd="2" destOrd="0" presId="urn:microsoft.com/office/officeart/2005/8/layout/cycle5"/>
    <dgm:cxn modelId="{7DD27EC1-2133-412B-BC1B-62EC74B642C5}" type="presParOf" srcId="{A20BC8B5-0C4B-40DA-97DE-A3849A51C40F}" destId="{4ECB42D1-BDB0-4044-875F-7E735D8DA5C9}" srcOrd="3" destOrd="0" presId="urn:microsoft.com/office/officeart/2005/8/layout/cycle5"/>
    <dgm:cxn modelId="{006F7F97-4126-4AD2-9303-D28785A66CE7}" type="presParOf" srcId="{A20BC8B5-0C4B-40DA-97DE-A3849A51C40F}" destId="{64F653A9-9171-4EC1-ABBF-BA72EB67F83B}" srcOrd="4" destOrd="0" presId="urn:microsoft.com/office/officeart/2005/8/layout/cycle5"/>
    <dgm:cxn modelId="{EED06592-B6A1-417C-909E-52D405FC24E1}" type="presParOf" srcId="{A20BC8B5-0C4B-40DA-97DE-A3849A51C40F}" destId="{8E464C6D-8CF1-4EDC-8FD5-8B109F710E4C}" srcOrd="5" destOrd="0" presId="urn:microsoft.com/office/officeart/2005/8/layout/cycle5"/>
    <dgm:cxn modelId="{E9D2BCBC-2FD3-4CB1-BCD6-EB0F5CC4A89F}" type="presParOf" srcId="{A20BC8B5-0C4B-40DA-97DE-A3849A51C40F}" destId="{C095B325-B18C-4840-A902-B774BC36B18C}" srcOrd="6" destOrd="0" presId="urn:microsoft.com/office/officeart/2005/8/layout/cycle5"/>
    <dgm:cxn modelId="{6B250C9E-1389-42EF-9E49-64D19D2AA708}" type="presParOf" srcId="{A20BC8B5-0C4B-40DA-97DE-A3849A51C40F}" destId="{91C79E8C-E232-4444-8203-A4C5ACB8D89B}" srcOrd="7" destOrd="0" presId="urn:microsoft.com/office/officeart/2005/8/layout/cycle5"/>
    <dgm:cxn modelId="{B56DC1C1-59B7-4DD7-93CB-442E6FDA0919}" type="presParOf" srcId="{A20BC8B5-0C4B-40DA-97DE-A3849A51C40F}" destId="{6A7DFAEA-DD72-4FC4-8CB2-EFDB5D9A966A}" srcOrd="8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1E884A-3407-46BE-ADB3-8A90E3BF892F}">
      <dsp:nvSpPr>
        <dsp:cNvPr id="0" name=""/>
        <dsp:cNvSpPr/>
      </dsp:nvSpPr>
      <dsp:spPr>
        <a:xfrm>
          <a:off x="1138979" y="1203549"/>
          <a:ext cx="932563" cy="93256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F02661-C979-449F-AC4E-D05E909956AD}">
      <dsp:nvSpPr>
        <dsp:cNvPr id="0" name=""/>
        <dsp:cNvSpPr/>
      </dsp:nvSpPr>
      <dsp:spPr>
        <a:xfrm>
          <a:off x="569079" y="2427788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200" b="0" i="0" kern="1200" baseline="0"/>
            <a:t>La sequía es un problema grave en México, afectando el almacenamiento de agua en presas.</a:t>
          </a:r>
          <a:endParaRPr lang="en-US" sz="1200" kern="1200"/>
        </a:p>
      </dsp:txBody>
      <dsp:txXfrm>
        <a:off x="569079" y="2427788"/>
        <a:ext cx="2072362" cy="720000"/>
      </dsp:txXfrm>
    </dsp:sp>
    <dsp:sp modelId="{23C444FB-1995-4B8A-B17C-2E04CB1BFA7F}">
      <dsp:nvSpPr>
        <dsp:cNvPr id="0" name=""/>
        <dsp:cNvSpPr/>
      </dsp:nvSpPr>
      <dsp:spPr>
        <a:xfrm>
          <a:off x="3574005" y="1203549"/>
          <a:ext cx="932563" cy="93256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168AD27-3414-4929-9BCB-D4F3C4546B6D}">
      <dsp:nvSpPr>
        <dsp:cNvPr id="0" name=""/>
        <dsp:cNvSpPr/>
      </dsp:nvSpPr>
      <dsp:spPr>
        <a:xfrm>
          <a:off x="3004105" y="2427788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200" b="0" i="0" kern="1200" baseline="0"/>
            <a:t>Las presas son fundamentales para el suministro de agua potable, la agricultura y la generación de energía.</a:t>
          </a:r>
          <a:endParaRPr lang="en-US" sz="1200" kern="1200"/>
        </a:p>
      </dsp:txBody>
      <dsp:txXfrm>
        <a:off x="3004105" y="2427788"/>
        <a:ext cx="2072362" cy="720000"/>
      </dsp:txXfrm>
    </dsp:sp>
    <dsp:sp modelId="{275CC139-B547-4318-917F-77B902DCD7DC}">
      <dsp:nvSpPr>
        <dsp:cNvPr id="0" name=""/>
        <dsp:cNvSpPr/>
      </dsp:nvSpPr>
      <dsp:spPr>
        <a:xfrm>
          <a:off x="6009031" y="1203549"/>
          <a:ext cx="932563" cy="93256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BB87F9D-E4F8-4FF4-82ED-A996FACE0D59}">
      <dsp:nvSpPr>
        <dsp:cNvPr id="0" name=""/>
        <dsp:cNvSpPr/>
      </dsp:nvSpPr>
      <dsp:spPr>
        <a:xfrm>
          <a:off x="5439131" y="2427788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200" b="0" i="0" kern="1200" baseline="0"/>
            <a:t>La variabilidad climática y el cambio climático incrementan la frecuencia e intensidad de las sequías.</a:t>
          </a:r>
          <a:endParaRPr lang="en-US" sz="1200" kern="1200"/>
        </a:p>
      </dsp:txBody>
      <dsp:txXfrm>
        <a:off x="5439131" y="2427788"/>
        <a:ext cx="2072362" cy="720000"/>
      </dsp:txXfrm>
    </dsp:sp>
    <dsp:sp modelId="{138E059C-D3CB-47A3-AE83-9700D784837B}">
      <dsp:nvSpPr>
        <dsp:cNvPr id="0" name=""/>
        <dsp:cNvSpPr/>
      </dsp:nvSpPr>
      <dsp:spPr>
        <a:xfrm>
          <a:off x="8444057" y="1203549"/>
          <a:ext cx="932563" cy="93256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36479E-3DEA-46AA-8835-2E41658A5F0B}">
      <dsp:nvSpPr>
        <dsp:cNvPr id="0" name=""/>
        <dsp:cNvSpPr/>
      </dsp:nvSpPr>
      <dsp:spPr>
        <a:xfrm>
          <a:off x="7874157" y="2427788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200" b="0" i="0" kern="1200" baseline="0"/>
            <a:t>Se requieren modelos predictivos para optimizar la gestión del agua. </a:t>
          </a:r>
          <a:endParaRPr lang="en-US" sz="1200" kern="1200"/>
        </a:p>
      </dsp:txBody>
      <dsp:txXfrm>
        <a:off x="7874157" y="2427788"/>
        <a:ext cx="2072362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DB2E88F-392D-451C-8AF7-D430C51A659E}">
      <dsp:nvSpPr>
        <dsp:cNvPr id="0" name=""/>
        <dsp:cNvSpPr/>
      </dsp:nvSpPr>
      <dsp:spPr>
        <a:xfrm>
          <a:off x="0" y="78669"/>
          <a:ext cx="10515600" cy="9945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500" b="1" i="0" kern="1200" baseline="0"/>
            <a:t>Recolección de datos:</a:t>
          </a:r>
          <a:r>
            <a:rPr lang="es-MX" sz="2500" b="0" i="0" kern="1200" baseline="0"/>
            <a:t> Obtener información meteorológica y de presas desde fuentes oficiales como CONAGUA.</a:t>
          </a:r>
          <a:endParaRPr lang="en-US" sz="2500" kern="1200"/>
        </a:p>
      </dsp:txBody>
      <dsp:txXfrm>
        <a:off x="48547" y="127216"/>
        <a:ext cx="10418506" cy="897406"/>
      </dsp:txXfrm>
    </dsp:sp>
    <dsp:sp modelId="{0C52755F-EF2A-400D-B382-C06890281953}">
      <dsp:nvSpPr>
        <dsp:cNvPr id="0" name=""/>
        <dsp:cNvSpPr/>
      </dsp:nvSpPr>
      <dsp:spPr>
        <a:xfrm>
          <a:off x="0" y="1145169"/>
          <a:ext cx="10515600" cy="994500"/>
        </a:xfrm>
        <a:prstGeom prst="roundRect">
          <a:avLst/>
        </a:prstGeom>
        <a:solidFill>
          <a:schemeClr val="accent2">
            <a:hueOff val="2147871"/>
            <a:satOff val="-6164"/>
            <a:lumOff val="-987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500" b="1" i="0" kern="1200" baseline="0"/>
            <a:t>Procesamiento de datos:</a:t>
          </a:r>
          <a:r>
            <a:rPr lang="es-MX" sz="2500" b="0" i="0" kern="1200" baseline="0"/>
            <a:t> Aplicar técnicas de limpieza y análisis utilizando Python.</a:t>
          </a:r>
          <a:endParaRPr lang="en-US" sz="2500" kern="1200"/>
        </a:p>
      </dsp:txBody>
      <dsp:txXfrm>
        <a:off x="48547" y="1193716"/>
        <a:ext cx="10418506" cy="897406"/>
      </dsp:txXfrm>
    </dsp:sp>
    <dsp:sp modelId="{3CDD92CF-3B5E-47AE-870E-5801E6053ACA}">
      <dsp:nvSpPr>
        <dsp:cNvPr id="0" name=""/>
        <dsp:cNvSpPr/>
      </dsp:nvSpPr>
      <dsp:spPr>
        <a:xfrm>
          <a:off x="0" y="2211669"/>
          <a:ext cx="10515600" cy="994500"/>
        </a:xfrm>
        <a:prstGeom prst="roundRect">
          <a:avLst/>
        </a:prstGeom>
        <a:solidFill>
          <a:schemeClr val="accent2">
            <a:hueOff val="4295743"/>
            <a:satOff val="-12329"/>
            <a:lumOff val="-19739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500" b="1" i="0" kern="1200" baseline="0"/>
            <a:t>Entrenamiento del modelo:</a:t>
          </a:r>
          <a:r>
            <a:rPr lang="es-MX" sz="2500" b="0" i="0" kern="1200" baseline="0"/>
            <a:t> Desarrollar un modelo de Deep Learning para realizar predicciones.</a:t>
          </a:r>
          <a:endParaRPr lang="en-US" sz="2500" kern="1200"/>
        </a:p>
      </dsp:txBody>
      <dsp:txXfrm>
        <a:off x="48547" y="2260216"/>
        <a:ext cx="10418506" cy="897406"/>
      </dsp:txXfrm>
    </dsp:sp>
    <dsp:sp modelId="{F8292BC8-BFF3-4BB8-BC63-2C3CD2AB3512}">
      <dsp:nvSpPr>
        <dsp:cNvPr id="0" name=""/>
        <dsp:cNvSpPr/>
      </dsp:nvSpPr>
      <dsp:spPr>
        <a:xfrm>
          <a:off x="0" y="3278169"/>
          <a:ext cx="10515600" cy="994500"/>
        </a:xfrm>
        <a:prstGeom prst="roundRect">
          <a:avLst/>
        </a:prstGeom>
        <a:solidFill>
          <a:schemeClr val="accent2">
            <a:hueOff val="6443614"/>
            <a:satOff val="-18493"/>
            <a:lumOff val="-29609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500" b="1" i="0" kern="1200" baseline="0"/>
            <a:t>Implementación del sistema:</a:t>
          </a:r>
          <a:r>
            <a:rPr lang="es-MX" sz="2500" b="0" i="0" kern="1200" baseline="0"/>
            <a:t> Crear una plataforma que utilice el modelo para generar análisis y emitir alertas. </a:t>
          </a:r>
          <a:endParaRPr lang="en-US" sz="2500" kern="1200"/>
        </a:p>
      </dsp:txBody>
      <dsp:txXfrm>
        <a:off x="48547" y="3326716"/>
        <a:ext cx="10418506" cy="89740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7220A4F-3E14-4275-ACEB-1C9DF0580F4A}">
      <dsp:nvSpPr>
        <dsp:cNvPr id="0" name=""/>
        <dsp:cNvSpPr/>
      </dsp:nvSpPr>
      <dsp:spPr>
        <a:xfrm>
          <a:off x="4259126" y="943"/>
          <a:ext cx="1997347" cy="1298276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500" b="1" i="0" kern="1200" baseline="0"/>
            <a:t>Mejor gestión del agua:</a:t>
          </a:r>
          <a:r>
            <a:rPr lang="es-MX" sz="1500" b="0" i="0" kern="1200" baseline="0"/>
            <a:t> Permite optimizar su uso y distribución.</a:t>
          </a:r>
          <a:endParaRPr lang="en-US" sz="1500" kern="1200"/>
        </a:p>
      </dsp:txBody>
      <dsp:txXfrm>
        <a:off x="4322503" y="64320"/>
        <a:ext cx="1870593" cy="1171522"/>
      </dsp:txXfrm>
    </dsp:sp>
    <dsp:sp modelId="{F9E4C8F5-3E72-4D68-AE27-6A30C4E9C43F}">
      <dsp:nvSpPr>
        <dsp:cNvPr id="0" name=""/>
        <dsp:cNvSpPr/>
      </dsp:nvSpPr>
      <dsp:spPr>
        <a:xfrm>
          <a:off x="3527484" y="650081"/>
          <a:ext cx="3460630" cy="3460630"/>
        </a:xfrm>
        <a:custGeom>
          <a:avLst/>
          <a:gdLst/>
          <a:ahLst/>
          <a:cxnLst/>
          <a:rect l="0" t="0" r="0" b="0"/>
          <a:pathLst>
            <a:path>
              <a:moveTo>
                <a:pt x="2996640" y="551158"/>
              </a:moveTo>
              <a:arcTo wR="1730315" hR="1730315" stAng="19022485" swAng="2300410"/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ECB42D1-BDB0-4044-875F-7E735D8DA5C9}">
      <dsp:nvSpPr>
        <dsp:cNvPr id="0" name=""/>
        <dsp:cNvSpPr/>
      </dsp:nvSpPr>
      <dsp:spPr>
        <a:xfrm>
          <a:off x="5757623" y="2596416"/>
          <a:ext cx="1997347" cy="1298276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500" b="1" i="0" kern="1200" baseline="0"/>
            <a:t>Prevención de crisis hídricas:</a:t>
          </a:r>
          <a:r>
            <a:rPr lang="es-MX" sz="1500" b="0" i="0" kern="1200" baseline="0"/>
            <a:t> Predice con anticipación las sequías y facilita la toma de decisiones.</a:t>
          </a:r>
          <a:endParaRPr lang="en-US" sz="1500" kern="1200"/>
        </a:p>
      </dsp:txBody>
      <dsp:txXfrm>
        <a:off x="5821000" y="2659793"/>
        <a:ext cx="1870593" cy="1171522"/>
      </dsp:txXfrm>
    </dsp:sp>
    <dsp:sp modelId="{8E464C6D-8CF1-4EDC-8FD5-8B109F710E4C}">
      <dsp:nvSpPr>
        <dsp:cNvPr id="0" name=""/>
        <dsp:cNvSpPr/>
      </dsp:nvSpPr>
      <dsp:spPr>
        <a:xfrm>
          <a:off x="3527484" y="650081"/>
          <a:ext cx="3460630" cy="3460630"/>
        </a:xfrm>
        <a:custGeom>
          <a:avLst/>
          <a:gdLst/>
          <a:ahLst/>
          <a:cxnLst/>
          <a:rect l="0" t="0" r="0" b="0"/>
          <a:pathLst>
            <a:path>
              <a:moveTo>
                <a:pt x="2260637" y="3377357"/>
              </a:moveTo>
              <a:arcTo wR="1730315" hR="1730315" stAng="4329135" swAng="2141729"/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095B325-B18C-4840-A902-B774BC36B18C}">
      <dsp:nvSpPr>
        <dsp:cNvPr id="0" name=""/>
        <dsp:cNvSpPr/>
      </dsp:nvSpPr>
      <dsp:spPr>
        <a:xfrm>
          <a:off x="2760629" y="2596416"/>
          <a:ext cx="1997347" cy="1298276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500" b="1" i="0" kern="1200" baseline="0"/>
            <a:t>Sostenibilidad:</a:t>
          </a:r>
          <a:r>
            <a:rPr lang="es-MX" sz="1500" b="0" i="0" kern="1200" baseline="0"/>
            <a:t> Contribuye a un uso más eficiente y responsable de los recursos naturales. </a:t>
          </a:r>
          <a:endParaRPr lang="en-US" sz="1500" kern="1200"/>
        </a:p>
      </dsp:txBody>
      <dsp:txXfrm>
        <a:off x="2824006" y="2659793"/>
        <a:ext cx="1870593" cy="1171522"/>
      </dsp:txXfrm>
    </dsp:sp>
    <dsp:sp modelId="{6A7DFAEA-DD72-4FC4-8CB2-EFDB5D9A966A}">
      <dsp:nvSpPr>
        <dsp:cNvPr id="0" name=""/>
        <dsp:cNvSpPr/>
      </dsp:nvSpPr>
      <dsp:spPr>
        <a:xfrm>
          <a:off x="3527484" y="650081"/>
          <a:ext cx="3460630" cy="3460630"/>
        </a:xfrm>
        <a:custGeom>
          <a:avLst/>
          <a:gdLst/>
          <a:ahLst/>
          <a:cxnLst/>
          <a:rect l="0" t="0" r="0" b="0"/>
          <a:pathLst>
            <a:path>
              <a:moveTo>
                <a:pt x="5618" y="1590991"/>
              </a:moveTo>
              <a:arcTo wR="1730315" hR="1730315" stAng="11077105" swAng="2300410"/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384CAD-D485-4EF9-3D91-1D3601550E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31BE982-98C7-7886-9AEF-581D2CFF65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723AAEF-20F3-DFD2-BF53-3995DE3438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C2DF95-1186-4491-B39C-AB2B34818F57}" type="datetimeFigureOut">
              <a:rPr lang="es-MX" smtClean="0"/>
              <a:t>27/02/2025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771E6BC-7B66-53E5-A96F-36FEF91E4C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935A22D-7B01-9DA3-3060-5E268F56ED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743170-4240-40C8-972F-A9A3B801417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9592390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4B438F-022D-9B00-8599-73FECA3CA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E72019D8-6807-70A0-E680-1FCB744F8C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B8D0370-44AF-3EF8-001E-335CF8FFE5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C2DF95-1186-4491-B39C-AB2B34818F57}" type="datetimeFigureOut">
              <a:rPr lang="es-MX" smtClean="0"/>
              <a:t>27/02/2025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94E0AB9-5AE9-4830-781D-C96AA6A4A2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13018E3-4C11-7D49-D5AB-CF9D974281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743170-4240-40C8-972F-A9A3B801417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3760229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FF163827-F81B-7D36-4E2E-20402473482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6037CA3F-FAB1-7E46-826C-1368D491C5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E4182DD-157C-BE21-DBF8-247358F7F9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C2DF95-1186-4491-B39C-AB2B34818F57}" type="datetimeFigureOut">
              <a:rPr lang="es-MX" smtClean="0"/>
              <a:t>27/02/2025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912DA3B-2028-4BF9-9B86-3F310E1387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E06A018-B2DE-8B31-282E-F318882D7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743170-4240-40C8-972F-A9A3B801417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7065685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F19362-E072-BF5C-C12D-32F18EAC6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8F83C38-FA7B-B040-2A91-CA96E9C2CA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68CBA98-346A-878F-E487-4F62A829B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C2DF95-1186-4491-B39C-AB2B34818F57}" type="datetimeFigureOut">
              <a:rPr lang="es-MX" smtClean="0"/>
              <a:t>27/02/2025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B51BEB6-CE78-1FC3-A087-7CD9ACA32D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5EB8137-784E-00E9-7EC2-F59E67F60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743170-4240-40C8-972F-A9A3B801417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7606497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C9A02C-B913-D4B6-D0EF-50ED45AC25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415FFB7-EBAC-406E-DAE5-3454F90FF8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17E7C92-B96B-C371-65F0-4DAEF8052D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C2DF95-1186-4491-B39C-AB2B34818F57}" type="datetimeFigureOut">
              <a:rPr lang="es-MX" smtClean="0"/>
              <a:t>27/02/2025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3A9FFC1-CC05-F65E-3475-E415FE11B2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ED2253D-4659-9337-03BF-7B8233D1D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743170-4240-40C8-972F-A9A3B801417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3659104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42A9A5-B6F8-69D9-445C-9E9125BD7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187A6A4-55C3-DAF0-9780-98CB6415D4D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75E2DF59-E626-6301-42EF-ED49D37D8A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BF2CD04-FCE6-ED27-9C7F-F12E7024F6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C2DF95-1186-4491-B39C-AB2B34818F57}" type="datetimeFigureOut">
              <a:rPr lang="es-MX" smtClean="0"/>
              <a:t>27/02/2025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CCD551F-7DBF-F016-AC8B-8422D73147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B848D2B-7957-3FCB-C200-C950498697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743170-4240-40C8-972F-A9A3B801417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36719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A74AE8-D1C4-2F00-98DE-355F29AAC6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A3CFF38-C00A-C98B-BCEE-60CA00B8DD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C8B746B-DD30-25D3-3A9C-E18648DB36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C03F7A54-A05E-F814-E3FC-F18591ED3E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A0D4D0A9-8EAD-C003-A90D-F23440F3EDA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C5AB7B8B-3777-8935-A9CD-19EF8052E3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C2DF95-1186-4491-B39C-AB2B34818F57}" type="datetimeFigureOut">
              <a:rPr lang="es-MX" smtClean="0"/>
              <a:t>27/02/2025</a:t>
            </a:fld>
            <a:endParaRPr lang="es-MX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BA3F29A1-96E4-F7C8-1D52-DDB0833320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404CC3B3-23AE-8B08-C323-C8C1ADAAD9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743170-4240-40C8-972F-A9A3B801417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8123891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D790CF-ADF3-EC06-5CEC-D9BED1C3A8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BFE51861-D49E-74D3-A55D-D6E91EF1E5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C2DF95-1186-4491-B39C-AB2B34818F57}" type="datetimeFigureOut">
              <a:rPr lang="es-MX" smtClean="0"/>
              <a:t>27/02/2025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17BC9799-6E3F-6E0E-ECB0-C12AA0088B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237D269A-A919-61C7-8DB8-FD61FEACA0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743170-4240-40C8-972F-A9A3B801417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583674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97EBB84E-D82A-F25C-50F9-5DDFAA631C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C2DF95-1186-4491-B39C-AB2B34818F57}" type="datetimeFigureOut">
              <a:rPr lang="es-MX" smtClean="0"/>
              <a:t>27/02/2025</a:t>
            </a:fld>
            <a:endParaRPr lang="es-MX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E9D52112-8987-03F6-2DD8-62C2BF84D5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5AFD82F-7286-3A8F-B501-E334117D1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743170-4240-40C8-972F-A9A3B801417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2723385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92746F-A95B-0509-B38B-C0187DF1A3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1066B7A-979A-AFE7-DF4A-0D9CC39784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D1BF7BC3-3220-8E61-BA68-DE27AEF4C3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36F1254-9BC2-C058-1719-ED130E510E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C2DF95-1186-4491-B39C-AB2B34818F57}" type="datetimeFigureOut">
              <a:rPr lang="es-MX" smtClean="0"/>
              <a:t>27/02/2025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0036DE61-5DD7-429A-6F8E-2C0DC6637A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DE1A5FD-5A4F-50F2-EB9A-6427406D5E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743170-4240-40C8-972F-A9A3B801417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7222922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C55EC1-905D-0F6B-776C-462BB316C4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7453A8A9-FC77-2927-B567-C4C342566A1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60D0C3E-C6AB-A81E-0FDD-6EFDF6921F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C02FABF-FF7F-C52D-FA54-7208B96B1A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C2DF95-1186-4491-B39C-AB2B34818F57}" type="datetimeFigureOut">
              <a:rPr lang="es-MX" smtClean="0"/>
              <a:t>27/02/2025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DBC0519-D65F-AF6E-5CD6-16FAA0DD6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ACEF492-F05F-E077-FEAB-513E72A68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743170-4240-40C8-972F-A9A3B801417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9145722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5F0BCE85-A123-644F-C9AF-20D0410CBA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2D91391-CE6D-71C5-91B2-C6B5706937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D7D5E6C-B414-9D11-2BAD-7000054200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0C2DF95-1186-4491-B39C-AB2B34818F57}" type="datetimeFigureOut">
              <a:rPr lang="es-MX" smtClean="0"/>
              <a:t>27/02/2025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51F8921-3347-F2A2-B7EB-2635B8FD2D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6501361-E853-BF6B-2006-8AF4423F04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1743170-4240-40C8-972F-A9A3B801417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0976701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0AE394F-AFF1-4485-AF1F-7387A2F041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ídeo 4" descr="Molinos de viento">
            <a:extLst>
              <a:ext uri="{FF2B5EF4-FFF2-40B4-BE49-F238E27FC236}">
                <a16:creationId xmlns:a16="http://schemas.microsoft.com/office/drawing/2014/main" id="{9D2B704B-6C6F-A25F-EB72-5699B8BE6E3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284" r="1" b="1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683D043-25BB-4AC9-8130-6411796726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3323345"/>
          </a:xfrm>
          <a:prstGeom prst="rect">
            <a:avLst/>
          </a:prstGeom>
          <a:gradFill flip="none" rotWithShape="1">
            <a:gsLst>
              <a:gs pos="57000">
                <a:srgbClr val="000000">
                  <a:alpha val="30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5C412B6-9118-A9E2-32C6-74A52F72B1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1733" y="554845"/>
            <a:ext cx="10656891" cy="3902673"/>
          </a:xfrm>
        </p:spPr>
        <p:txBody>
          <a:bodyPr anchor="t">
            <a:normAutofit/>
          </a:bodyPr>
          <a:lstStyle/>
          <a:p>
            <a:pPr algn="l"/>
            <a:r>
              <a:rPr lang="es-MX" sz="5200">
                <a:solidFill>
                  <a:srgbClr val="FFFFFF"/>
                </a:solidFill>
              </a:rPr>
              <a:t>Sistema Experto Analítico-Predictivo para la Gestión de Sequías en Sinaloa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61CCAC-6875-474C-8E9E-F57ABF078C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3047" y="4704862"/>
            <a:ext cx="12191999" cy="2155484"/>
          </a:xfrm>
          <a:prstGeom prst="rect">
            <a:avLst/>
          </a:prstGeom>
          <a:gradFill flip="none" rotWithShape="1">
            <a:gsLst>
              <a:gs pos="59000">
                <a:srgbClr val="000000">
                  <a:alpha val="30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1D72FC1-2A60-628D-0410-3DDC829FC4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5523" y="4718033"/>
            <a:ext cx="10678296" cy="1175039"/>
          </a:xfrm>
        </p:spPr>
        <p:txBody>
          <a:bodyPr anchor="b">
            <a:normAutofit/>
          </a:bodyPr>
          <a:lstStyle/>
          <a:p>
            <a:pPr algn="l"/>
            <a:r>
              <a:rPr lang="es-MX" sz="1900">
                <a:solidFill>
                  <a:srgbClr val="FFFFFF"/>
                </a:solidFill>
              </a:rPr>
              <a:t>Alumnos:</a:t>
            </a: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MX" altLang="es-MX" sz="1900" b="0" i="0" u="none" strike="noStrike" cap="none" normalizeH="0" baseline="0">
              <a:ln>
                <a:noFill/>
              </a:ln>
              <a:solidFill>
                <a:srgbClr val="FFFFFF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s-MX" altLang="es-MX" sz="1900">
                <a:solidFill>
                  <a:srgbClr val="FFFFFF"/>
                </a:solidFill>
              </a:rPr>
              <a:t>Fernando Alonso Moreno Millán</a:t>
            </a: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s-MX" altLang="es-MX" sz="1900">
                <a:solidFill>
                  <a:srgbClr val="FFFFFF"/>
                </a:solidFill>
              </a:rPr>
              <a:t>Iván Eduardo Ramírez Moreno </a:t>
            </a:r>
          </a:p>
          <a:p>
            <a:pPr algn="l"/>
            <a:endParaRPr lang="es-MX" sz="19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0619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12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513EF56-B99D-4DB2-86D6-D1E1ECD945B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9F17F13-56A3-D1B6-0580-57ED83E74E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MX">
                <a:solidFill>
                  <a:srgbClr val="FFFFFF"/>
                </a:solidFill>
              </a:rPr>
              <a:t>Introducción</a:t>
            </a:r>
          </a:p>
        </p:txBody>
      </p:sp>
      <p:graphicFrame>
        <p:nvGraphicFramePr>
          <p:cNvPr id="6" name="Rectangle 1">
            <a:extLst>
              <a:ext uri="{FF2B5EF4-FFF2-40B4-BE49-F238E27FC236}">
                <a16:creationId xmlns:a16="http://schemas.microsoft.com/office/drawing/2014/main" id="{0A9C577B-F864-C826-2DB9-1C56D24F894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36588008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554796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Planta creciendo">
            <a:extLst>
              <a:ext uri="{FF2B5EF4-FFF2-40B4-BE49-F238E27FC236}">
                <a16:creationId xmlns:a16="http://schemas.microsoft.com/office/drawing/2014/main" id="{1AA7E81A-6601-FC09-CB0B-00640DF7399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rcRect t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DD86A1B-BCCF-E58F-8A71-6AA364AEF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MX">
                <a:solidFill>
                  <a:srgbClr val="FFFFFF"/>
                </a:solidFill>
              </a:rPr>
              <a:t>Planteamiento del problema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23C84D7-5706-6119-9495-F5FE40BD5A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s-MX">
                <a:solidFill>
                  <a:srgbClr val="FFFFFF"/>
                </a:solidFill>
              </a:rPr>
              <a:t>Reducción de precipitaciones afecta la disponibilidad de agua.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>
                <a:solidFill>
                  <a:srgbClr val="FFFFFF"/>
                </a:solidFill>
              </a:rPr>
              <a:t>Cambio climático y sobreexplotación de recursos hídricos agravan el problema.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>
                <a:solidFill>
                  <a:srgbClr val="FFFFFF"/>
                </a:solidFill>
              </a:rPr>
              <a:t>Consecuencias: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MX">
                <a:solidFill>
                  <a:srgbClr val="FFFFFF"/>
                </a:solidFill>
              </a:rPr>
              <a:t>Escasez de agua potable.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MX">
                <a:solidFill>
                  <a:srgbClr val="FFFFFF"/>
                </a:solidFill>
              </a:rPr>
              <a:t>Pérdidas en la agricultura y la economía.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MX">
                <a:solidFill>
                  <a:srgbClr val="FFFFFF"/>
                </a:solidFill>
              </a:rPr>
              <a:t>Daños a los ecosistemas.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>
                <a:solidFill>
                  <a:srgbClr val="FFFFFF"/>
                </a:solidFill>
              </a:rPr>
              <a:t>Es necesario desarrollar herramientas basadas en inteligencia artificial para mitigar estos impactos.</a:t>
            </a:r>
          </a:p>
        </p:txBody>
      </p:sp>
    </p:spTree>
    <p:extLst>
      <p:ext uri="{BB962C8B-B14F-4D97-AF65-F5344CB8AC3E}">
        <p14:creationId xmlns:p14="http://schemas.microsoft.com/office/powerpoint/2010/main" val="29742866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!!Rectangle">
            <a:extLst>
              <a:ext uri="{FF2B5EF4-FFF2-40B4-BE49-F238E27FC236}">
                <a16:creationId xmlns:a16="http://schemas.microsoft.com/office/drawing/2014/main" id="{21ED5FCA-9564-42B4-9F52-2CCED8ED6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8467"/>
            <a:ext cx="12191999" cy="6866467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Tierra verde y seca">
            <a:extLst>
              <a:ext uri="{FF2B5EF4-FFF2-40B4-BE49-F238E27FC236}">
                <a16:creationId xmlns:a16="http://schemas.microsoft.com/office/drawing/2014/main" id="{5BD4FE4E-EF7D-1873-2E4C-F367AB0BFDD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5000"/>
          </a:blip>
          <a:srcRect l="3160" r="10619" b="1"/>
          <a:stretch/>
        </p:blipFill>
        <p:spPr>
          <a:xfrm>
            <a:off x="20" y="-9107"/>
            <a:ext cx="1219198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8ED53DD-BF28-6FD3-8948-8FABCDC71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MX">
                <a:solidFill>
                  <a:srgbClr val="FFFFFF"/>
                </a:solidFill>
              </a:rPr>
              <a:t>Objetivo general</a:t>
            </a:r>
          </a:p>
        </p:txBody>
      </p:sp>
      <p:sp>
        <p:nvSpPr>
          <p:cNvPr id="11" name="Arc 10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V="1">
            <a:off x="555710" y="2183223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FAC8EE9-3AC6-20F4-BC66-32FDD2026A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MX">
                <a:solidFill>
                  <a:srgbClr val="FFFFFF"/>
                </a:solidFill>
              </a:rPr>
              <a:t>Desarrollar un sistema experto basado en Deep Learning que analice datos meteorológicos e hidrológicos para predecir y mitigar el impacto de las sequías en Sinaloa.</a:t>
            </a:r>
          </a:p>
        </p:txBody>
      </p:sp>
    </p:spTree>
    <p:extLst>
      <p:ext uri="{BB962C8B-B14F-4D97-AF65-F5344CB8AC3E}">
        <p14:creationId xmlns:p14="http://schemas.microsoft.com/office/powerpoint/2010/main" val="12992453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BA722E6-346B-DF47-C864-FFEE15291B7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rcRect b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A71A1B74-A450-9D1A-2AC7-2A23B4BF4D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MX">
                <a:solidFill>
                  <a:srgbClr val="FFFFFF"/>
                </a:solidFill>
              </a:rPr>
              <a:t>Objetivos específicos</a:t>
            </a:r>
          </a:p>
        </p:txBody>
      </p:sp>
      <p:graphicFrame>
        <p:nvGraphicFramePr>
          <p:cNvPr id="7" name="Rectangle 2">
            <a:extLst>
              <a:ext uri="{FF2B5EF4-FFF2-40B4-BE49-F238E27FC236}">
                <a16:creationId xmlns:a16="http://schemas.microsoft.com/office/drawing/2014/main" id="{B8253ED4-87E7-273C-8D6E-B6A3B24C6C2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82094663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4983518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547D7A5-F073-59E7-22B6-65E8FA50B33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50AB553-2A96-4A92-96F2-93548E096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">
                <a:schemeClr val="bg2">
                  <a:alpha val="68000"/>
                </a:schemeClr>
              </a:gs>
              <a:gs pos="85000">
                <a:schemeClr val="bg2">
                  <a:alpha val="97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87D92C0-6D8D-AFBB-E79C-E5D2863BFD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MX" dirty="0"/>
              <a:t>Importancia del proyecto</a:t>
            </a:r>
          </a:p>
        </p:txBody>
      </p:sp>
      <p:graphicFrame>
        <p:nvGraphicFramePr>
          <p:cNvPr id="6" name="Rectangle 1">
            <a:extLst>
              <a:ext uri="{FF2B5EF4-FFF2-40B4-BE49-F238E27FC236}">
                <a16:creationId xmlns:a16="http://schemas.microsoft.com/office/drawing/2014/main" id="{A6B4C030-F701-6728-8EEF-4A45FD70163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07373019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75885434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278</Words>
  <Application>Microsoft Office PowerPoint</Application>
  <PresentationFormat>Panorámica</PresentationFormat>
  <Paragraphs>29</Paragraphs>
  <Slides>6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</vt:i4>
      </vt:variant>
    </vt:vector>
  </HeadingPairs>
  <TitlesOfParts>
    <vt:vector size="11" baseType="lpstr">
      <vt:lpstr>Aptos</vt:lpstr>
      <vt:lpstr>Aptos Display</vt:lpstr>
      <vt:lpstr>Arial</vt:lpstr>
      <vt:lpstr>Calibri</vt:lpstr>
      <vt:lpstr>Tema de Office</vt:lpstr>
      <vt:lpstr>Sistema Experto Analítico-Predictivo para la Gestión de Sequías en Sinaloa</vt:lpstr>
      <vt:lpstr>Introducción</vt:lpstr>
      <vt:lpstr>Planteamiento del problema</vt:lpstr>
      <vt:lpstr>Objetivo general</vt:lpstr>
      <vt:lpstr>Objetivos específicos</vt:lpstr>
      <vt:lpstr>Importancia del proyecto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F. Alonso M. Millan</dc:creator>
  <cp:lastModifiedBy>F. Alonso M. Millan</cp:lastModifiedBy>
  <cp:revision>1</cp:revision>
  <dcterms:created xsi:type="dcterms:W3CDTF">2025-02-28T02:45:07Z</dcterms:created>
  <dcterms:modified xsi:type="dcterms:W3CDTF">2025-02-28T02:53:25Z</dcterms:modified>
</cp:coreProperties>
</file>